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9" r:id="rId4"/>
    <p:sldId id="263" r:id="rId5"/>
    <p:sldId id="258" r:id="rId6"/>
    <p:sldId id="261" r:id="rId7"/>
    <p:sldId id="260" r:id="rId8"/>
  </p:sldIdLst>
  <p:sldSz cx="1079976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>
        <p:scale>
          <a:sx n="78" d="100"/>
          <a:sy n="78" d="100"/>
        </p:scale>
        <p:origin x="-94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533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63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5946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792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771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209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2394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032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945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422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3919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4627-9A8D-4DCF-8495-F35D81B375F2}" type="datetimeFigureOut">
              <a:rPr lang="de-AT" smtClean="0"/>
              <a:t>28.04.2018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CDDD9-3A22-4C96-ABCB-D1C8AF6C562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636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9F44177-6B85-48E4-814D-E48ED99E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0"/>
            <a:ext cx="10798970" cy="71993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F40E0B7-0C89-4B1F-B8C2-A69B114DBA8F}"/>
              </a:ext>
            </a:extLst>
          </p:cNvPr>
          <p:cNvSpPr/>
          <p:nvPr/>
        </p:nvSpPr>
        <p:spPr>
          <a:xfrm>
            <a:off x="395" y="0"/>
            <a:ext cx="10798969" cy="7200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06F9BE-54D8-4C8B-BCA7-DD1AD404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2867" r="8821" b="8685"/>
          <a:stretch/>
        </p:blipFill>
        <p:spPr>
          <a:xfrm flipH="1">
            <a:off x="5113437" y="6193672"/>
            <a:ext cx="572888" cy="57288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EC0255C-90FF-4EAD-B0F3-CD84650C26F5}"/>
              </a:ext>
            </a:extLst>
          </p:cNvPr>
          <p:cNvSpPr txBox="1"/>
          <p:nvPr/>
        </p:nvSpPr>
        <p:spPr>
          <a:xfrm>
            <a:off x="2753042" y="2691715"/>
            <a:ext cx="529367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I like about photographs is that they capture a moment that’s gone forever, impossible to reproduce.</a:t>
            </a:r>
            <a:endParaRPr lang="de-AT" sz="28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FD94A1-779B-45D9-9F31-6503EF8A37F2}"/>
              </a:ext>
            </a:extLst>
          </p:cNvPr>
          <p:cNvSpPr txBox="1"/>
          <p:nvPr/>
        </p:nvSpPr>
        <p:spPr>
          <a:xfrm>
            <a:off x="2095162" y="2153107"/>
            <a:ext cx="80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“</a:t>
            </a:r>
            <a:endParaRPr lang="de-AT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C5D4A3-3ABD-45B0-B093-7F4CB5AA763E}"/>
              </a:ext>
            </a:extLst>
          </p:cNvPr>
          <p:cNvSpPr txBox="1"/>
          <p:nvPr/>
        </p:nvSpPr>
        <p:spPr>
          <a:xfrm>
            <a:off x="3042561" y="4585050"/>
            <a:ext cx="5004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cap="all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rPr>
              <a:t>― Karl Lagerfeld </a:t>
            </a:r>
            <a:endParaRPr lang="de-AT" sz="1400" cap="all" dirty="0">
              <a:solidFill>
                <a:schemeClr val="bg1"/>
              </a:solidFill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3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9F44177-6B85-48E4-814D-E48ED99E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0"/>
            <a:ext cx="10798970" cy="71993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F40E0B7-0C89-4B1F-B8C2-A69B114DBA8F}"/>
              </a:ext>
            </a:extLst>
          </p:cNvPr>
          <p:cNvSpPr/>
          <p:nvPr/>
        </p:nvSpPr>
        <p:spPr>
          <a:xfrm>
            <a:off x="395" y="0"/>
            <a:ext cx="10798969" cy="7200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FD94A1-779B-45D9-9F31-6503EF8A37F2}"/>
              </a:ext>
            </a:extLst>
          </p:cNvPr>
          <p:cNvSpPr txBox="1"/>
          <p:nvPr/>
        </p:nvSpPr>
        <p:spPr>
          <a:xfrm>
            <a:off x="2095162" y="2153107"/>
            <a:ext cx="80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“</a:t>
            </a:r>
            <a:endParaRPr lang="de-AT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4FA425D-E35F-4FAF-AFF9-C94CA16CC1E4}"/>
              </a:ext>
            </a:extLst>
          </p:cNvPr>
          <p:cNvSpPr/>
          <p:nvPr/>
        </p:nvSpPr>
        <p:spPr>
          <a:xfrm>
            <a:off x="1598929" y="900531"/>
            <a:ext cx="7630478" cy="11648149"/>
          </a:xfrm>
          <a:prstGeom prst="roundRect">
            <a:avLst>
              <a:gd name="adj" fmla="val 732"/>
            </a:avLst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06F9BE-54D8-4C8B-BCA7-DD1AD404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2867" r="8821" b="8685"/>
          <a:stretch/>
        </p:blipFill>
        <p:spPr>
          <a:xfrm flipH="1">
            <a:off x="4645347" y="389387"/>
            <a:ext cx="1509068" cy="1509068"/>
          </a:xfrm>
          <a:prstGeom prst="ellipse">
            <a:avLst/>
          </a:prstGeom>
          <a:ln>
            <a:noFill/>
          </a:ln>
          <a:effectLst>
            <a:outerShdw blurRad="5334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59DD6A1-8F7B-432B-AA4A-4C51ABF01052}"/>
              </a:ext>
            </a:extLst>
          </p:cNvPr>
          <p:cNvGrpSpPr/>
          <p:nvPr/>
        </p:nvGrpSpPr>
        <p:grpSpPr>
          <a:xfrm>
            <a:off x="2000397" y="4265061"/>
            <a:ext cx="6798964" cy="3519103"/>
            <a:chOff x="2000397" y="2150959"/>
            <a:chExt cx="6798964" cy="3519103"/>
          </a:xfrm>
        </p:grpSpPr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8BB553A-143B-4BBC-AFF7-852624892CAB}"/>
                </a:ext>
              </a:extLst>
            </p:cNvPr>
            <p:cNvSpPr txBox="1"/>
            <p:nvPr/>
          </p:nvSpPr>
          <p:spPr>
            <a:xfrm>
              <a:off x="3646317" y="2150959"/>
              <a:ext cx="3507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cap="all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MY</a:t>
              </a:r>
              <a:r>
                <a:rPr lang="en-US" sz="500" cap="all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cap="all" dirty="0"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PICTURES</a:t>
              </a:r>
              <a:endParaRPr lang="de-AT" cap="all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2FC05EE3-A315-421B-AB10-A99C2815ECF4}"/>
                </a:ext>
              </a:extLst>
            </p:cNvPr>
            <p:cNvGrpSpPr/>
            <p:nvPr/>
          </p:nvGrpSpPr>
          <p:grpSpPr>
            <a:xfrm>
              <a:off x="2000397" y="2610873"/>
              <a:ext cx="6798964" cy="3059189"/>
              <a:chOff x="2000397" y="2691715"/>
              <a:chExt cx="6798964" cy="3059189"/>
            </a:xfrm>
          </p:grpSpPr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EC0255C-90FF-4EAD-B0F3-CD84650C26F5}"/>
                  </a:ext>
                </a:extLst>
              </p:cNvPr>
              <p:cNvSpPr txBox="1"/>
              <p:nvPr/>
            </p:nvSpPr>
            <p:spPr>
              <a:xfrm>
                <a:off x="2753042" y="2691715"/>
                <a:ext cx="5293678" cy="181588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What I like about photographs is that they capture a moment that’s gone forever, impossible to reproduce.</a:t>
                </a:r>
                <a:endParaRPr lang="de-AT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85C5D4A3-3ABD-45B0-B093-7F4CB5AA763E}"/>
                  </a:ext>
                </a:extLst>
              </p:cNvPr>
              <p:cNvSpPr txBox="1"/>
              <p:nvPr/>
            </p:nvSpPr>
            <p:spPr>
              <a:xfrm>
                <a:off x="3042561" y="4157016"/>
                <a:ext cx="5004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cap="all" dirty="0">
                    <a:solidFill>
                      <a:schemeClr val="bg1"/>
                    </a:solidFill>
                    <a:latin typeface="Lato Thin" panose="020F0502020204030203" pitchFamily="34" charset="0"/>
                    <a:ea typeface="Lato Thin" panose="020F0502020204030203" pitchFamily="34" charset="0"/>
                    <a:cs typeface="Lato Thin" panose="020F0502020204030203" pitchFamily="34" charset="0"/>
                  </a:rPr>
                  <a:t>― Karl Lagerfeld </a:t>
                </a:r>
                <a:endParaRPr lang="de-AT" sz="1400" cap="all" dirty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endParaRPr>
              </a:p>
            </p:txBody>
          </p: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20B72C8A-A35F-42D4-8923-FA0EDED87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92" b="1992"/>
              <a:stretch/>
            </p:blipFill>
            <p:spPr>
              <a:xfrm>
                <a:off x="4319879" y="2772602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27CAAFBC-8C99-49DB-84C7-0C586DAF5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397" y="2771849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88230A02-35B4-4B4E-A4B2-F3F82548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9361" y="2771849"/>
                <a:ext cx="2160000" cy="1440000"/>
              </a:xfrm>
              <a:prstGeom prst="rect">
                <a:avLst/>
              </a:prstGeom>
            </p:spPr>
          </p:pic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3D4D8295-ADFF-4DD6-A919-2FAF78B47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9879" y="4312648"/>
                <a:ext cx="2160000" cy="1438018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19F694F3-DAA1-409A-8E28-D3838F7D7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397" y="4310904"/>
                <a:ext cx="2160000" cy="1440000"/>
              </a:xfrm>
              <a:prstGeom prst="rect">
                <a:avLst/>
              </a:prstGeom>
            </p:spPr>
          </p:pic>
          <p:grpSp>
            <p:nvGrpSpPr>
              <p:cNvPr id="50" name="Gruppieren 49">
                <a:extLst>
                  <a:ext uri="{FF2B5EF4-FFF2-40B4-BE49-F238E27FC236}">
                    <a16:creationId xmlns:a16="http://schemas.microsoft.com/office/drawing/2014/main" id="{3D20003F-068D-4688-B8BE-52DBBFE9F131}"/>
                  </a:ext>
                </a:extLst>
              </p:cNvPr>
              <p:cNvGrpSpPr/>
              <p:nvPr/>
            </p:nvGrpSpPr>
            <p:grpSpPr>
              <a:xfrm>
                <a:off x="6639361" y="4310666"/>
                <a:ext cx="2160000" cy="1440000"/>
                <a:chOff x="6639361" y="4310666"/>
                <a:chExt cx="2160000" cy="1440000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9CBD2833-635B-4D26-81B4-65550D5994E3}"/>
                    </a:ext>
                  </a:extLst>
                </p:cNvPr>
                <p:cNvSpPr/>
                <p:nvPr/>
              </p:nvSpPr>
              <p:spPr>
                <a:xfrm>
                  <a:off x="6639361" y="4310666"/>
                  <a:ext cx="2160000" cy="1440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cap="al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endParaRPr>
                </a:p>
              </p:txBody>
            </p:sp>
            <p:grpSp>
              <p:nvGrpSpPr>
                <p:cNvPr id="49" name="Gruppieren 48">
                  <a:extLst>
                    <a:ext uri="{FF2B5EF4-FFF2-40B4-BE49-F238E27FC236}">
                      <a16:creationId xmlns:a16="http://schemas.microsoft.com/office/drawing/2014/main" id="{57D19119-DC68-4BA5-AE93-50130A8A63E6}"/>
                    </a:ext>
                  </a:extLst>
                </p:cNvPr>
                <p:cNvGrpSpPr/>
                <p:nvPr/>
              </p:nvGrpSpPr>
              <p:grpSpPr>
                <a:xfrm>
                  <a:off x="7401679" y="4818316"/>
                  <a:ext cx="635364" cy="424699"/>
                  <a:chOff x="7428761" y="4855434"/>
                  <a:chExt cx="635364" cy="424699"/>
                </a:xfrm>
                <a:grpFill/>
              </p:grpSpPr>
              <p:sp>
                <p:nvSpPr>
                  <p:cNvPr id="28" name="Rechteck 27">
                    <a:extLst>
                      <a:ext uri="{FF2B5EF4-FFF2-40B4-BE49-F238E27FC236}">
                        <a16:creationId xmlns:a16="http://schemas.microsoft.com/office/drawing/2014/main" id="{85C3055E-F724-4270-BA22-61CE28DA30DE}"/>
                      </a:ext>
                    </a:extLst>
                  </p:cNvPr>
                  <p:cNvSpPr/>
                  <p:nvPr/>
                </p:nvSpPr>
                <p:spPr>
                  <a:xfrm>
                    <a:off x="7428761" y="4856518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29" name="Rechteck 28">
                    <a:extLst>
                      <a:ext uri="{FF2B5EF4-FFF2-40B4-BE49-F238E27FC236}">
                        <a16:creationId xmlns:a16="http://schemas.microsoft.com/office/drawing/2014/main" id="{02E8D61D-0E6C-433B-88AA-8C8009B35431}"/>
                      </a:ext>
                    </a:extLst>
                  </p:cNvPr>
                  <p:cNvSpPr/>
                  <p:nvPr/>
                </p:nvSpPr>
                <p:spPr>
                  <a:xfrm>
                    <a:off x="7604359" y="4856794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 dirty="0"/>
                  </a:p>
                </p:txBody>
              </p:sp>
              <p:sp>
                <p:nvSpPr>
                  <p:cNvPr id="30" name="Rechteck 29">
                    <a:extLst>
                      <a:ext uri="{FF2B5EF4-FFF2-40B4-BE49-F238E27FC236}">
                        <a16:creationId xmlns:a16="http://schemas.microsoft.com/office/drawing/2014/main" id="{80B83759-53A5-4A9D-86BA-6FB67184DA5E}"/>
                      </a:ext>
                    </a:extLst>
                  </p:cNvPr>
                  <p:cNvSpPr/>
                  <p:nvPr/>
                </p:nvSpPr>
                <p:spPr>
                  <a:xfrm>
                    <a:off x="7779957" y="4855434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39" name="Rechteck 38">
                    <a:extLst>
                      <a:ext uri="{FF2B5EF4-FFF2-40B4-BE49-F238E27FC236}">
                        <a16:creationId xmlns:a16="http://schemas.microsoft.com/office/drawing/2014/main" id="{80E97E66-4365-4DA0-8DC5-3760AAC0C158}"/>
                      </a:ext>
                    </a:extLst>
                  </p:cNvPr>
                  <p:cNvSpPr/>
                  <p:nvPr/>
                </p:nvSpPr>
                <p:spPr>
                  <a:xfrm>
                    <a:off x="7956125" y="4855434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0" name="Rechteck 39">
                    <a:extLst>
                      <a:ext uri="{FF2B5EF4-FFF2-40B4-BE49-F238E27FC236}">
                        <a16:creationId xmlns:a16="http://schemas.microsoft.com/office/drawing/2014/main" id="{E46611D3-1C29-4A44-A0F6-AFD75E7184CE}"/>
                      </a:ext>
                    </a:extLst>
                  </p:cNvPr>
                  <p:cNvSpPr/>
                  <p:nvPr/>
                </p:nvSpPr>
                <p:spPr>
                  <a:xfrm>
                    <a:off x="7428761" y="5012519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D96C8E50-7E39-4B3E-AA8F-69DC15B95DCD}"/>
                      </a:ext>
                    </a:extLst>
                  </p:cNvPr>
                  <p:cNvSpPr/>
                  <p:nvPr/>
                </p:nvSpPr>
                <p:spPr>
                  <a:xfrm>
                    <a:off x="7604359" y="5012795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 dirty="0"/>
                  </a:p>
                </p:txBody>
              </p:sp>
              <p:sp>
                <p:nvSpPr>
                  <p:cNvPr id="42" name="Rechteck 41">
                    <a:extLst>
                      <a:ext uri="{FF2B5EF4-FFF2-40B4-BE49-F238E27FC236}">
                        <a16:creationId xmlns:a16="http://schemas.microsoft.com/office/drawing/2014/main" id="{16448AF1-6C99-4016-826F-4926582EBCE5}"/>
                      </a:ext>
                    </a:extLst>
                  </p:cNvPr>
                  <p:cNvSpPr/>
                  <p:nvPr/>
                </p:nvSpPr>
                <p:spPr>
                  <a:xfrm>
                    <a:off x="7779957" y="5011435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3" name="Rechteck 42">
                    <a:extLst>
                      <a:ext uri="{FF2B5EF4-FFF2-40B4-BE49-F238E27FC236}">
                        <a16:creationId xmlns:a16="http://schemas.microsoft.com/office/drawing/2014/main" id="{28DF1860-2B49-4142-A380-32EB467C331A}"/>
                      </a:ext>
                    </a:extLst>
                  </p:cNvPr>
                  <p:cNvSpPr/>
                  <p:nvPr/>
                </p:nvSpPr>
                <p:spPr>
                  <a:xfrm>
                    <a:off x="7956125" y="5011435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4" name="Rechteck 43">
                    <a:extLst>
                      <a:ext uri="{FF2B5EF4-FFF2-40B4-BE49-F238E27FC236}">
                        <a16:creationId xmlns:a16="http://schemas.microsoft.com/office/drawing/2014/main" id="{FD7DDEBD-B9D8-4855-A6C2-B84D78C5F83D}"/>
                      </a:ext>
                    </a:extLst>
                  </p:cNvPr>
                  <p:cNvSpPr/>
                  <p:nvPr/>
                </p:nvSpPr>
                <p:spPr>
                  <a:xfrm>
                    <a:off x="7428761" y="5171857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5" name="Rechteck 44">
                    <a:extLst>
                      <a:ext uri="{FF2B5EF4-FFF2-40B4-BE49-F238E27FC236}">
                        <a16:creationId xmlns:a16="http://schemas.microsoft.com/office/drawing/2014/main" id="{7B177022-E877-490C-8C5E-784794B8A9B0}"/>
                      </a:ext>
                    </a:extLst>
                  </p:cNvPr>
                  <p:cNvSpPr/>
                  <p:nvPr/>
                </p:nvSpPr>
                <p:spPr>
                  <a:xfrm>
                    <a:off x="7604359" y="5172133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 dirty="0"/>
                  </a:p>
                </p:txBody>
              </p:sp>
              <p:sp>
                <p:nvSpPr>
                  <p:cNvPr id="46" name="Rechteck 45">
                    <a:extLst>
                      <a:ext uri="{FF2B5EF4-FFF2-40B4-BE49-F238E27FC236}">
                        <a16:creationId xmlns:a16="http://schemas.microsoft.com/office/drawing/2014/main" id="{A0E12476-D7CD-4FD7-8A9B-4FD2E44FF6A6}"/>
                      </a:ext>
                    </a:extLst>
                  </p:cNvPr>
                  <p:cNvSpPr/>
                  <p:nvPr/>
                </p:nvSpPr>
                <p:spPr>
                  <a:xfrm>
                    <a:off x="7779957" y="5170773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  <p:sp>
                <p:nvSpPr>
                  <p:cNvPr id="47" name="Rechteck 46">
                    <a:extLst>
                      <a:ext uri="{FF2B5EF4-FFF2-40B4-BE49-F238E27FC236}">
                        <a16:creationId xmlns:a16="http://schemas.microsoft.com/office/drawing/2014/main" id="{169E3B5A-231F-4F68-B61B-6376CD9E7E4D}"/>
                      </a:ext>
                    </a:extLst>
                  </p:cNvPr>
                  <p:cNvSpPr/>
                  <p:nvPr/>
                </p:nvSpPr>
                <p:spPr>
                  <a:xfrm>
                    <a:off x="7956125" y="5170773"/>
                    <a:ext cx="108000" cy="108000"/>
                  </a:xfrm>
                  <a:prstGeom prst="rect">
                    <a:avLst/>
                  </a:prstGeom>
                  <a:grpFill/>
                  <a:ln w="1270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AT"/>
                  </a:p>
                </p:txBody>
              </p:sp>
            </p:grpSp>
          </p:grpSp>
        </p:grp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2CB64775-1CCA-4094-BF9F-B0F626E98E39}"/>
              </a:ext>
            </a:extLst>
          </p:cNvPr>
          <p:cNvSpPr txBox="1"/>
          <p:nvPr/>
        </p:nvSpPr>
        <p:spPr>
          <a:xfrm>
            <a:off x="3646312" y="8702007"/>
            <a:ext cx="350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</a:t>
            </a:r>
            <a:r>
              <a:rPr lang="en-US" sz="500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cap="all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Equipment</a:t>
            </a:r>
            <a:endParaRPr lang="de-AT" cap="all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18CA40E-A21C-4AE2-A09D-7237D80FD60B}"/>
              </a:ext>
            </a:extLst>
          </p:cNvPr>
          <p:cNvSpPr txBox="1"/>
          <p:nvPr/>
        </p:nvSpPr>
        <p:spPr>
          <a:xfrm>
            <a:off x="3660603" y="10625343"/>
            <a:ext cx="350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MY</a:t>
            </a:r>
            <a:r>
              <a:rPr lang="en-US" sz="500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cap="all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WEBSITE</a:t>
            </a:r>
            <a:endParaRPr lang="de-AT" cap="all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821E195-F82F-4E99-B4B2-9380484E7E26}"/>
              </a:ext>
            </a:extLst>
          </p:cNvPr>
          <p:cNvGrpSpPr/>
          <p:nvPr/>
        </p:nvGrpSpPr>
        <p:grpSpPr>
          <a:xfrm>
            <a:off x="1998815" y="2177758"/>
            <a:ext cx="6800546" cy="1653787"/>
            <a:chOff x="1998815" y="2177758"/>
            <a:chExt cx="6800546" cy="1653787"/>
          </a:xfrm>
        </p:grpSpPr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0D42E9C-9C88-4F3A-A32F-731131E882AE}"/>
                </a:ext>
              </a:extLst>
            </p:cNvPr>
            <p:cNvSpPr txBox="1"/>
            <p:nvPr/>
          </p:nvSpPr>
          <p:spPr>
            <a:xfrm>
              <a:off x="3646314" y="2177758"/>
              <a:ext cx="3507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cap="all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MY</a:t>
              </a:r>
              <a:r>
                <a:rPr lang="en-US" sz="500" cap="all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cap="all" dirty="0"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Passion</a:t>
              </a:r>
              <a:endParaRPr lang="de-AT" cap="all" dirty="0"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9A24479-4A28-437C-8AA6-BBA3C6C7CDE3}"/>
                </a:ext>
              </a:extLst>
            </p:cNvPr>
            <p:cNvSpPr/>
            <p:nvPr/>
          </p:nvSpPr>
          <p:spPr>
            <a:xfrm>
              <a:off x="1998815" y="2641031"/>
              <a:ext cx="6800546" cy="11905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 just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love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travel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and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take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pictures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Wanderlust, Adventure,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ipsum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sit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consectetur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adipiscing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elit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Suspendisse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quam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porta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mattis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nisl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eu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ullamcorper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orci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Mauris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lectus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lectus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eleifend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quis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ullamcorper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in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nulla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  <a:p>
              <a:pPr algn="just">
                <a:spcAft>
                  <a:spcPts val="600"/>
                </a:spcAft>
              </a:pP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Nunc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finibus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odio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molestie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congue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mi et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finibus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Vestibulum a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urna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condimentum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tellus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nec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vestibulum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sem</a:t>
              </a:r>
              <a:r>
                <a:rPr lang="de-AT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643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227C34E-E1E4-4EB9-99F6-44939296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8" y="-220426"/>
            <a:ext cx="11003598" cy="764016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53A8008-DB98-49B7-B3AA-844CCF6F7599}"/>
              </a:ext>
            </a:extLst>
          </p:cNvPr>
          <p:cNvGrpSpPr/>
          <p:nvPr/>
        </p:nvGrpSpPr>
        <p:grpSpPr>
          <a:xfrm>
            <a:off x="10492790" y="3525088"/>
            <a:ext cx="64374" cy="149138"/>
            <a:chOff x="6446520" y="2640330"/>
            <a:chExt cx="150178" cy="63531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3758F4BC-1874-4E75-9991-7ECF65263683}"/>
                </a:ext>
              </a:extLst>
            </p:cNvPr>
            <p:cNvCxnSpPr/>
            <p:nvPr/>
          </p:nvCxnSpPr>
          <p:spPr>
            <a:xfrm flipV="1">
              <a:off x="6446520" y="2640330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05A5088-C759-4E2B-AD74-B614350903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8108" y="2955606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B478306-BBDC-4DCC-9155-73E7DEEEE2F0}"/>
              </a:ext>
            </a:extLst>
          </p:cNvPr>
          <p:cNvGrpSpPr/>
          <p:nvPr/>
        </p:nvGrpSpPr>
        <p:grpSpPr>
          <a:xfrm>
            <a:off x="5133824" y="6947622"/>
            <a:ext cx="532114" cy="108000"/>
            <a:chOff x="4729480" y="5514120"/>
            <a:chExt cx="532114" cy="10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86540318-89BE-4DC7-8C5B-77172270FD45}"/>
                </a:ext>
              </a:extLst>
            </p:cNvPr>
            <p:cNvSpPr/>
            <p:nvPr/>
          </p:nvSpPr>
          <p:spPr>
            <a:xfrm>
              <a:off x="4729480" y="5532120"/>
              <a:ext cx="108000" cy="72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88C58C8-633E-431F-8656-A045B322F6D1}"/>
                </a:ext>
              </a:extLst>
            </p:cNvPr>
            <p:cNvSpPr/>
            <p:nvPr/>
          </p:nvSpPr>
          <p:spPr>
            <a:xfrm>
              <a:off x="4914537" y="5514120"/>
              <a:ext cx="162000" cy="10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EFE8FDA-E95A-44F8-A6EF-4971C0B3B12A}"/>
                </a:ext>
              </a:extLst>
            </p:cNvPr>
            <p:cNvSpPr/>
            <p:nvPr/>
          </p:nvSpPr>
          <p:spPr>
            <a:xfrm>
              <a:off x="5153594" y="5532120"/>
              <a:ext cx="108000" cy="72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84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227C34E-E1E4-4EB9-99F6-44939296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8" y="-220426"/>
            <a:ext cx="11003598" cy="7640164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53A8008-DB98-49B7-B3AA-844CCF6F7599}"/>
              </a:ext>
            </a:extLst>
          </p:cNvPr>
          <p:cNvGrpSpPr/>
          <p:nvPr/>
        </p:nvGrpSpPr>
        <p:grpSpPr>
          <a:xfrm>
            <a:off x="10492790" y="3525088"/>
            <a:ext cx="64374" cy="149138"/>
            <a:chOff x="6446520" y="2640330"/>
            <a:chExt cx="150178" cy="63531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3758F4BC-1874-4E75-9991-7ECF65263683}"/>
                </a:ext>
              </a:extLst>
            </p:cNvPr>
            <p:cNvCxnSpPr/>
            <p:nvPr/>
          </p:nvCxnSpPr>
          <p:spPr>
            <a:xfrm flipV="1">
              <a:off x="6446520" y="2640330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05A5088-C759-4E2B-AD74-B614350903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8108" y="2955606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A0718582-A23F-44F4-AFCA-9F7D200A5A1B}"/>
              </a:ext>
            </a:extLst>
          </p:cNvPr>
          <p:cNvSpPr/>
          <p:nvPr/>
        </p:nvSpPr>
        <p:spPr>
          <a:xfrm>
            <a:off x="-101918" y="3823363"/>
            <a:ext cx="11003598" cy="337595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8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B478306-BBDC-4DCC-9155-73E7DEEEE2F0}"/>
              </a:ext>
            </a:extLst>
          </p:cNvPr>
          <p:cNvGrpSpPr/>
          <p:nvPr/>
        </p:nvGrpSpPr>
        <p:grpSpPr>
          <a:xfrm>
            <a:off x="5133824" y="5516817"/>
            <a:ext cx="532114" cy="108000"/>
            <a:chOff x="4729480" y="5514120"/>
            <a:chExt cx="532114" cy="10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86540318-89BE-4DC7-8C5B-77172270FD45}"/>
                </a:ext>
              </a:extLst>
            </p:cNvPr>
            <p:cNvSpPr/>
            <p:nvPr/>
          </p:nvSpPr>
          <p:spPr>
            <a:xfrm>
              <a:off x="4729480" y="5532120"/>
              <a:ext cx="108000" cy="72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588C58C8-633E-431F-8656-A045B322F6D1}"/>
                </a:ext>
              </a:extLst>
            </p:cNvPr>
            <p:cNvSpPr/>
            <p:nvPr/>
          </p:nvSpPr>
          <p:spPr>
            <a:xfrm>
              <a:off x="4914537" y="5514120"/>
              <a:ext cx="162000" cy="108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EFE8FDA-E95A-44F8-A6EF-4971C0B3B12A}"/>
                </a:ext>
              </a:extLst>
            </p:cNvPr>
            <p:cNvSpPr/>
            <p:nvPr/>
          </p:nvSpPr>
          <p:spPr>
            <a:xfrm>
              <a:off x="5153594" y="5532120"/>
              <a:ext cx="108000" cy="72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dirty="0"/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F43BF41D-31DC-4B40-BF16-CE683109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1992"/>
          <a:stretch/>
        </p:blipFill>
        <p:spPr>
          <a:xfrm>
            <a:off x="4589882" y="5827090"/>
            <a:ext cx="1619999" cy="108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55A18CB-FB01-480E-91BD-CB1D4F05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60" y="5917090"/>
            <a:ext cx="1350000" cy="90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A356951-1271-490B-BF42-8D72293C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903" y="5917090"/>
            <a:ext cx="1350000" cy="90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73FA571-0BB4-4B5B-B1AA-84AF0D3E59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0"/>
          <a:stretch/>
        </p:blipFill>
        <p:spPr>
          <a:xfrm>
            <a:off x="9845948" y="5917090"/>
            <a:ext cx="710536" cy="90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3A220E3-14FD-4562-B6E5-140C4530A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25" y="5917090"/>
            <a:ext cx="1350000" cy="900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CCC1243-12D0-4FB0-AE9B-2FAC4C7C021F}"/>
              </a:ext>
            </a:extLst>
          </p:cNvPr>
          <p:cNvSpPr/>
          <p:nvPr/>
        </p:nvSpPr>
        <p:spPr>
          <a:xfrm>
            <a:off x="2927860" y="5917090"/>
            <a:ext cx="1350000" cy="90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418291F-AFB8-4CD4-8F6D-83F38303911A}"/>
              </a:ext>
            </a:extLst>
          </p:cNvPr>
          <p:cNvSpPr/>
          <p:nvPr/>
        </p:nvSpPr>
        <p:spPr>
          <a:xfrm>
            <a:off x="6521903" y="5917090"/>
            <a:ext cx="1350000" cy="90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4F76632-B763-4FC3-85CC-9C1BA0A63A59}"/>
              </a:ext>
            </a:extLst>
          </p:cNvPr>
          <p:cNvSpPr/>
          <p:nvPr/>
        </p:nvSpPr>
        <p:spPr>
          <a:xfrm>
            <a:off x="8183925" y="5917090"/>
            <a:ext cx="1350000" cy="90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1F1A1B4-505D-4BAD-AE8E-11F75E40CF0D}"/>
              </a:ext>
            </a:extLst>
          </p:cNvPr>
          <p:cNvSpPr/>
          <p:nvPr/>
        </p:nvSpPr>
        <p:spPr>
          <a:xfrm>
            <a:off x="9847808" y="5917090"/>
            <a:ext cx="708675" cy="900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9865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227C34E-E1E4-4EB9-99F6-44939296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8" y="-220426"/>
            <a:ext cx="11003598" cy="764016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110CFDD-333E-427A-AFA3-54A4FA3D06F6}"/>
              </a:ext>
            </a:extLst>
          </p:cNvPr>
          <p:cNvSpPr/>
          <p:nvPr/>
        </p:nvSpPr>
        <p:spPr>
          <a:xfrm>
            <a:off x="5516880" y="-1"/>
            <a:ext cx="5384800" cy="7199313"/>
          </a:xfrm>
          <a:prstGeom prst="rect">
            <a:avLst/>
          </a:prstGeom>
          <a:gradFill flip="none" rotWithShape="1">
            <a:gsLst>
              <a:gs pos="75000">
                <a:schemeClr val="tx1">
                  <a:alpha val="0"/>
                </a:schemeClr>
              </a:gs>
              <a:gs pos="40000">
                <a:srgbClr val="000000">
                  <a:alpha val="41000"/>
                </a:srgbClr>
              </a:gs>
              <a:gs pos="0">
                <a:schemeClr val="tx1">
                  <a:alpha val="6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8A05561-AE57-4B5D-9BA3-34E1E7EC826E}"/>
              </a:ext>
            </a:extLst>
          </p:cNvPr>
          <p:cNvGrpSpPr/>
          <p:nvPr/>
        </p:nvGrpSpPr>
        <p:grpSpPr>
          <a:xfrm>
            <a:off x="7885430" y="412472"/>
            <a:ext cx="2733040" cy="2031325"/>
            <a:chOff x="7885430" y="412472"/>
            <a:chExt cx="2733040" cy="2031325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68523CB-4405-448C-92A7-B95BEF926818}"/>
                </a:ext>
              </a:extLst>
            </p:cNvPr>
            <p:cNvSpPr txBox="1"/>
            <p:nvPr/>
          </p:nvSpPr>
          <p:spPr>
            <a:xfrm>
              <a:off x="8027670" y="412472"/>
              <a:ext cx="2448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cap="all" dirty="0" err="1">
                  <a:solidFill>
                    <a:schemeClr val="bg1"/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StORY</a:t>
              </a:r>
              <a:endParaRPr lang="de-AT" sz="1600" cap="all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AECDEEA-43B3-45B9-BEE8-D5B2703B3F56}"/>
                </a:ext>
              </a:extLst>
            </p:cNvPr>
            <p:cNvSpPr txBox="1"/>
            <p:nvPr/>
          </p:nvSpPr>
          <p:spPr>
            <a:xfrm>
              <a:off x="7885430" y="751026"/>
              <a:ext cx="273304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Lorem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ipsum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dolor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sit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consectetur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adipiscing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elit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Suspendisse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quam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porta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mattis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nisl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eu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ullamcorper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orci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Mauris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lectus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lectus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ac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eleifend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quis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ullamcorper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in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nulla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  <a:p>
              <a:pPr algn="just">
                <a:spcAft>
                  <a:spcPts val="600"/>
                </a:spcAft>
              </a:pP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Nunc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finibus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odio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Pellentesque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molestie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congue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mi et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finibus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 Vestibulum a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urna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varius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condimentum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tellus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nec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vestibulum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de-AT" sz="1100" dirty="0" err="1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sem</a:t>
              </a:r>
              <a:r>
                <a:rPr lang="de-AT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.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E5DA886-40B0-49E7-84A3-AB8C077E0FB1}"/>
              </a:ext>
            </a:extLst>
          </p:cNvPr>
          <p:cNvGrpSpPr/>
          <p:nvPr/>
        </p:nvGrpSpPr>
        <p:grpSpPr>
          <a:xfrm>
            <a:off x="7885430" y="2930882"/>
            <a:ext cx="2733040" cy="600164"/>
            <a:chOff x="7885430" y="412472"/>
            <a:chExt cx="2733040" cy="60016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F9BA1B1-852D-47D6-A9D8-749BB07A446A}"/>
                </a:ext>
              </a:extLst>
            </p:cNvPr>
            <p:cNvSpPr txBox="1"/>
            <p:nvPr/>
          </p:nvSpPr>
          <p:spPr>
            <a:xfrm>
              <a:off x="8027670" y="412472"/>
              <a:ext cx="2448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cap="all" dirty="0">
                  <a:solidFill>
                    <a:schemeClr val="bg1"/>
                  </a:solidFill>
                  <a:latin typeface="Lato Bold" panose="020F0502020204030203" pitchFamily="34" charset="0"/>
                  <a:ea typeface="Lato Bold" panose="020F0502020204030203" pitchFamily="34" charset="0"/>
                  <a:cs typeface="Lato Bold" panose="020F0502020204030203" pitchFamily="34" charset="0"/>
                </a:rPr>
                <a:t>Location</a:t>
              </a:r>
              <a:endParaRPr lang="de-AT" sz="1600" cap="all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6D66D467-F33F-4E6E-B099-68DD79C955BE}"/>
                </a:ext>
              </a:extLst>
            </p:cNvPr>
            <p:cNvSpPr txBox="1"/>
            <p:nvPr/>
          </p:nvSpPr>
          <p:spPr>
            <a:xfrm>
              <a:off x="7885430" y="751026"/>
              <a:ext cx="27330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en-US" sz="11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TODO: Display Map (mapbox.com)</a:t>
              </a:r>
              <a:endParaRPr lang="de-AT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A39000C8-9A1C-4E3D-AD34-316765ABDB1C}"/>
              </a:ext>
            </a:extLst>
          </p:cNvPr>
          <p:cNvSpPr txBox="1"/>
          <p:nvPr/>
        </p:nvSpPr>
        <p:spPr>
          <a:xfrm>
            <a:off x="8027670" y="4755516"/>
            <a:ext cx="244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cap="all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EXIF-Data</a:t>
            </a:r>
            <a:endParaRPr lang="de-AT" sz="1600" cap="all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93C8D4F6-8C31-4634-8077-943AB1FAC70B}"/>
              </a:ext>
            </a:extLst>
          </p:cNvPr>
          <p:cNvGrpSpPr/>
          <p:nvPr/>
        </p:nvGrpSpPr>
        <p:grpSpPr>
          <a:xfrm flipH="1">
            <a:off x="7537846" y="3525088"/>
            <a:ext cx="64374" cy="149138"/>
            <a:chOff x="6446520" y="2640330"/>
            <a:chExt cx="150178" cy="635316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2E93108-32D8-448E-8EEF-F794C71E0785}"/>
                </a:ext>
              </a:extLst>
            </p:cNvPr>
            <p:cNvCxnSpPr/>
            <p:nvPr/>
          </p:nvCxnSpPr>
          <p:spPr>
            <a:xfrm flipV="1">
              <a:off x="6446520" y="2640330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C10497A1-2B38-4A8F-9B16-94FD94ACDB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8108" y="2955606"/>
              <a:ext cx="148590" cy="320040"/>
            </a:xfrm>
            <a:prstGeom prst="line">
              <a:avLst/>
            </a:prstGeom>
            <a:ln w="12700">
              <a:solidFill>
                <a:schemeClr val="bg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648E0095-34CC-4892-9C2B-E85C5C94D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93706"/>
              </p:ext>
            </p:extLst>
          </p:nvPr>
        </p:nvGraphicFramePr>
        <p:xfrm>
          <a:off x="7885430" y="5069245"/>
          <a:ext cx="27324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200">
                  <a:extLst>
                    <a:ext uri="{9D8B030D-6E8A-4147-A177-3AD203B41FA5}">
                      <a16:colId xmlns:a16="http://schemas.microsoft.com/office/drawing/2014/main" val="1611601777"/>
                    </a:ext>
                  </a:extLst>
                </a:gridCol>
                <a:gridCol w="1366200">
                  <a:extLst>
                    <a:ext uri="{9D8B030D-6E8A-4147-A177-3AD203B41FA5}">
                      <a16:colId xmlns:a16="http://schemas.microsoft.com/office/drawing/2014/main" val="2842527552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Camera maker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OLYMPUS IMAGING CORP.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0663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Camera model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E-M5MarkII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6788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F-stop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f/7.1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5925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Exposure time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1/400 sec.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50696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ISO speed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ISO-200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634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Exposure bias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0 step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1196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Focal length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Lato Light" panose="020F0502020204030203" pitchFamily="34" charset="0"/>
                          <a:ea typeface="Lato Light" panose="020F0502020204030203" pitchFamily="34" charset="0"/>
                          <a:cs typeface="Lato Light" panose="020F0502020204030203" pitchFamily="34" charset="0"/>
                        </a:rPr>
                        <a:t>150 mm</a:t>
                      </a:r>
                      <a:endParaRPr lang="de-AT" sz="1100" b="0" dirty="0">
                        <a:solidFill>
                          <a:schemeClr val="bg1"/>
                        </a:solidFill>
                        <a:latin typeface="Lato Light" panose="020F0502020204030203" pitchFamily="34" charset="0"/>
                        <a:ea typeface="Lato Light" panose="020F0502020204030203" pitchFamily="34" charset="0"/>
                        <a:cs typeface="Lato Light" panose="020F050202020403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516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9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9F44177-6B85-48E4-814D-E48ED99E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0"/>
            <a:ext cx="10798970" cy="71993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F40E0B7-0C89-4B1F-B8C2-A69B114DBA8F}"/>
              </a:ext>
            </a:extLst>
          </p:cNvPr>
          <p:cNvSpPr/>
          <p:nvPr/>
        </p:nvSpPr>
        <p:spPr>
          <a:xfrm>
            <a:off x="395" y="0"/>
            <a:ext cx="10798969" cy="7200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FD94A1-779B-45D9-9F31-6503EF8A37F2}"/>
              </a:ext>
            </a:extLst>
          </p:cNvPr>
          <p:cNvSpPr txBox="1"/>
          <p:nvPr/>
        </p:nvSpPr>
        <p:spPr>
          <a:xfrm>
            <a:off x="2095162" y="2153107"/>
            <a:ext cx="80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“</a:t>
            </a:r>
            <a:endParaRPr lang="de-AT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4FA425D-E35F-4FAF-AFF9-C94CA16CC1E4}"/>
              </a:ext>
            </a:extLst>
          </p:cNvPr>
          <p:cNvSpPr/>
          <p:nvPr/>
        </p:nvSpPr>
        <p:spPr>
          <a:xfrm>
            <a:off x="1598929" y="900532"/>
            <a:ext cx="7630478" cy="7199312"/>
          </a:xfrm>
          <a:prstGeom prst="roundRect">
            <a:avLst>
              <a:gd name="adj" fmla="val 732"/>
            </a:avLst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06F9BE-54D8-4C8B-BCA7-DD1AD404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2867" r="8821" b="8685"/>
          <a:stretch/>
        </p:blipFill>
        <p:spPr>
          <a:xfrm flipH="1">
            <a:off x="4645347" y="389387"/>
            <a:ext cx="1509068" cy="1509068"/>
          </a:xfrm>
          <a:prstGeom prst="ellipse">
            <a:avLst/>
          </a:prstGeom>
          <a:ln>
            <a:noFill/>
          </a:ln>
          <a:effectLst>
            <a:outerShdw blurRad="5334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C05EE3-A315-421B-AB10-A99C2815ECF4}"/>
              </a:ext>
            </a:extLst>
          </p:cNvPr>
          <p:cNvGrpSpPr/>
          <p:nvPr/>
        </p:nvGrpSpPr>
        <p:grpSpPr>
          <a:xfrm>
            <a:off x="2000397" y="2152420"/>
            <a:ext cx="6798964" cy="3059189"/>
            <a:chOff x="2000397" y="2691715"/>
            <a:chExt cx="6798964" cy="3059189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EC0255C-90FF-4EAD-B0F3-CD84650C26F5}"/>
                </a:ext>
              </a:extLst>
            </p:cNvPr>
            <p:cNvSpPr txBox="1"/>
            <p:nvPr/>
          </p:nvSpPr>
          <p:spPr>
            <a:xfrm>
              <a:off x="2753042" y="2691715"/>
              <a:ext cx="5293678" cy="18158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What I like about photographs is that they capture a moment that’s gone forever, impossible to reproduce.</a:t>
              </a:r>
              <a:endParaRPr lang="de-AT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C5D4A3-3ABD-45B0-B093-7F4CB5AA763E}"/>
                </a:ext>
              </a:extLst>
            </p:cNvPr>
            <p:cNvSpPr txBox="1"/>
            <p:nvPr/>
          </p:nvSpPr>
          <p:spPr>
            <a:xfrm>
              <a:off x="3042561" y="4157016"/>
              <a:ext cx="500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cap="all" dirty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― Karl Lagerfeld </a:t>
              </a:r>
              <a:endParaRPr lang="de-AT" sz="1400" cap="all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0B72C8A-A35F-42D4-8923-FA0EDED87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2" b="1992"/>
            <a:stretch/>
          </p:blipFill>
          <p:spPr>
            <a:xfrm>
              <a:off x="4319879" y="2772602"/>
              <a:ext cx="2160000" cy="1440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7CAAFBC-8C99-49DB-84C7-0C586DAF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97" y="2771849"/>
              <a:ext cx="2160000" cy="144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8230A02-35B4-4B4E-A4B2-F3F82548C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361" y="2771849"/>
              <a:ext cx="2160000" cy="1440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D4D8295-ADFF-4DD6-A919-2FAF78B4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879" y="4312648"/>
              <a:ext cx="2160000" cy="143801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F694F3-DAA1-409A-8E28-D3838F7D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97" y="4310904"/>
              <a:ext cx="2160000" cy="1440000"/>
            </a:xfrm>
            <a:prstGeom prst="rect">
              <a:avLst/>
            </a:prstGeom>
          </p:spPr>
        </p:pic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D20003F-068D-4688-B8BE-52DBBFE9F131}"/>
                </a:ext>
              </a:extLst>
            </p:cNvPr>
            <p:cNvGrpSpPr/>
            <p:nvPr/>
          </p:nvGrpSpPr>
          <p:grpSpPr>
            <a:xfrm>
              <a:off x="6639361" y="4310666"/>
              <a:ext cx="2160000" cy="1440000"/>
              <a:chOff x="6639361" y="4310666"/>
              <a:chExt cx="2160000" cy="14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CBD2833-635B-4D26-81B4-65550D5994E3}"/>
                  </a:ext>
                </a:extLst>
              </p:cNvPr>
              <p:cNvSpPr/>
              <p:nvPr/>
            </p:nvSpPr>
            <p:spPr>
              <a:xfrm>
                <a:off x="6639361" y="4310666"/>
                <a:ext cx="2160000" cy="1440000"/>
              </a:xfrm>
              <a:prstGeom prst="rect">
                <a:avLst/>
              </a:pr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57D19119-DC68-4BA5-AE93-50130A8A63E6}"/>
                  </a:ext>
                </a:extLst>
              </p:cNvPr>
              <p:cNvGrpSpPr/>
              <p:nvPr/>
            </p:nvGrpSpPr>
            <p:grpSpPr>
              <a:xfrm>
                <a:off x="7401679" y="4818316"/>
                <a:ext cx="635364" cy="424699"/>
                <a:chOff x="7428761" y="4855434"/>
                <a:chExt cx="635364" cy="424699"/>
              </a:xfrm>
              <a:grpFill/>
            </p:grpSpPr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85C3055E-F724-4270-BA22-61CE28DA30DE}"/>
                    </a:ext>
                  </a:extLst>
                </p:cNvPr>
                <p:cNvSpPr/>
                <p:nvPr/>
              </p:nvSpPr>
              <p:spPr>
                <a:xfrm>
                  <a:off x="7428761" y="4856518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02E8D61D-0E6C-433B-88AA-8C8009B35431}"/>
                    </a:ext>
                  </a:extLst>
                </p:cNvPr>
                <p:cNvSpPr/>
                <p:nvPr/>
              </p:nvSpPr>
              <p:spPr>
                <a:xfrm>
                  <a:off x="7604359" y="485679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0B83759-53A5-4A9D-86BA-6FB67184DA5E}"/>
                    </a:ext>
                  </a:extLst>
                </p:cNvPr>
                <p:cNvSpPr/>
                <p:nvPr/>
              </p:nvSpPr>
              <p:spPr>
                <a:xfrm>
                  <a:off x="7779957" y="485543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80E97E66-4365-4DA0-8DC5-3760AAC0C158}"/>
                    </a:ext>
                  </a:extLst>
                </p:cNvPr>
                <p:cNvSpPr/>
                <p:nvPr/>
              </p:nvSpPr>
              <p:spPr>
                <a:xfrm>
                  <a:off x="7956125" y="485543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E46611D3-1C29-4A44-A0F6-AFD75E7184CE}"/>
                    </a:ext>
                  </a:extLst>
                </p:cNvPr>
                <p:cNvSpPr/>
                <p:nvPr/>
              </p:nvSpPr>
              <p:spPr>
                <a:xfrm>
                  <a:off x="7428761" y="5012519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96C8E50-7E39-4B3E-AA8F-69DC15B95DCD}"/>
                    </a:ext>
                  </a:extLst>
                </p:cNvPr>
                <p:cNvSpPr/>
                <p:nvPr/>
              </p:nvSpPr>
              <p:spPr>
                <a:xfrm>
                  <a:off x="7604359" y="501279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16448AF1-6C99-4016-826F-4926582EBCE5}"/>
                    </a:ext>
                  </a:extLst>
                </p:cNvPr>
                <p:cNvSpPr/>
                <p:nvPr/>
              </p:nvSpPr>
              <p:spPr>
                <a:xfrm>
                  <a:off x="7779957" y="501143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28DF1860-2B49-4142-A380-32EB467C331A}"/>
                    </a:ext>
                  </a:extLst>
                </p:cNvPr>
                <p:cNvSpPr/>
                <p:nvPr/>
              </p:nvSpPr>
              <p:spPr>
                <a:xfrm>
                  <a:off x="7956125" y="501143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FD7DDEBD-B9D8-4855-A6C2-B84D78C5F83D}"/>
                    </a:ext>
                  </a:extLst>
                </p:cNvPr>
                <p:cNvSpPr/>
                <p:nvPr/>
              </p:nvSpPr>
              <p:spPr>
                <a:xfrm>
                  <a:off x="7428761" y="5171857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7B177022-E877-490C-8C5E-784794B8A9B0}"/>
                    </a:ext>
                  </a:extLst>
                </p:cNvPr>
                <p:cNvSpPr/>
                <p:nvPr/>
              </p:nvSpPr>
              <p:spPr>
                <a:xfrm>
                  <a:off x="7604359" y="517213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A0E12476-D7CD-4FD7-8A9B-4FD2E44FF6A6}"/>
                    </a:ext>
                  </a:extLst>
                </p:cNvPr>
                <p:cNvSpPr/>
                <p:nvPr/>
              </p:nvSpPr>
              <p:spPr>
                <a:xfrm>
                  <a:off x="7779957" y="517077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169E3B5A-231F-4F68-B61B-6376CD9E7E4D}"/>
                    </a:ext>
                  </a:extLst>
                </p:cNvPr>
                <p:cNvSpPr/>
                <p:nvPr/>
              </p:nvSpPr>
              <p:spPr>
                <a:xfrm>
                  <a:off x="7956125" y="517077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606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9F44177-6B85-48E4-814D-E48ED99E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" y="0"/>
            <a:ext cx="10798970" cy="719931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F40E0B7-0C89-4B1F-B8C2-A69B114DBA8F}"/>
              </a:ext>
            </a:extLst>
          </p:cNvPr>
          <p:cNvSpPr/>
          <p:nvPr/>
        </p:nvSpPr>
        <p:spPr>
          <a:xfrm>
            <a:off x="395" y="0"/>
            <a:ext cx="10798969" cy="7200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FD94A1-779B-45D9-9F31-6503EF8A37F2}"/>
              </a:ext>
            </a:extLst>
          </p:cNvPr>
          <p:cNvSpPr txBox="1"/>
          <p:nvPr/>
        </p:nvSpPr>
        <p:spPr>
          <a:xfrm>
            <a:off x="2095162" y="2153107"/>
            <a:ext cx="80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“</a:t>
            </a:r>
            <a:endParaRPr lang="de-AT" dirty="0">
              <a:solidFill>
                <a:schemeClr val="bg1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4FA425D-E35F-4FAF-AFF9-C94CA16CC1E4}"/>
              </a:ext>
            </a:extLst>
          </p:cNvPr>
          <p:cNvSpPr/>
          <p:nvPr/>
        </p:nvSpPr>
        <p:spPr>
          <a:xfrm>
            <a:off x="1598929" y="900532"/>
            <a:ext cx="7630478" cy="7199312"/>
          </a:xfrm>
          <a:prstGeom prst="roundRect">
            <a:avLst>
              <a:gd name="adj" fmla="val 732"/>
            </a:avLst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06F9BE-54D8-4C8B-BCA7-DD1AD4042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" t="2867" r="8821" b="8685"/>
          <a:stretch/>
        </p:blipFill>
        <p:spPr>
          <a:xfrm flipH="1">
            <a:off x="4645347" y="389387"/>
            <a:ext cx="1509068" cy="1509068"/>
          </a:xfrm>
          <a:prstGeom prst="ellipse">
            <a:avLst/>
          </a:prstGeom>
          <a:ln>
            <a:noFill/>
          </a:ln>
          <a:effectLst>
            <a:outerShdw blurRad="5334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8BB553A-143B-4BBC-AFF7-852624892CAB}"/>
              </a:ext>
            </a:extLst>
          </p:cNvPr>
          <p:cNvSpPr txBox="1"/>
          <p:nvPr/>
        </p:nvSpPr>
        <p:spPr>
          <a:xfrm>
            <a:off x="3646317" y="1975908"/>
            <a:ext cx="3507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BERNHARD</a:t>
            </a:r>
            <a:r>
              <a:rPr lang="en-US" sz="500" cap="all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US" cap="all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MAYR</a:t>
            </a:r>
            <a:endParaRPr lang="de-AT" cap="all" dirty="0">
              <a:latin typeface="Lato Thin" panose="020F0502020204030203" pitchFamily="34" charset="0"/>
              <a:ea typeface="Lato Thin" panose="020F0502020204030203" pitchFamily="34" charset="0"/>
              <a:cs typeface="Lato Thin" panose="020F0502020204030203" pitchFamily="34" charset="0"/>
            </a:endParaRP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FC05EE3-A315-421B-AB10-A99C2815ECF4}"/>
              </a:ext>
            </a:extLst>
          </p:cNvPr>
          <p:cNvGrpSpPr/>
          <p:nvPr/>
        </p:nvGrpSpPr>
        <p:grpSpPr>
          <a:xfrm>
            <a:off x="2000397" y="2548044"/>
            <a:ext cx="6798964" cy="3059189"/>
            <a:chOff x="2000397" y="2691715"/>
            <a:chExt cx="6798964" cy="3059189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EC0255C-90FF-4EAD-B0F3-CD84650C26F5}"/>
                </a:ext>
              </a:extLst>
            </p:cNvPr>
            <p:cNvSpPr txBox="1"/>
            <p:nvPr/>
          </p:nvSpPr>
          <p:spPr>
            <a:xfrm>
              <a:off x="2753042" y="2691715"/>
              <a:ext cx="5293678" cy="18158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What I like about photographs is that they capture a moment that’s gone forever, impossible to reproduce.</a:t>
              </a:r>
              <a:endParaRPr lang="de-AT" sz="28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5C5D4A3-3ABD-45B0-B093-7F4CB5AA763E}"/>
                </a:ext>
              </a:extLst>
            </p:cNvPr>
            <p:cNvSpPr txBox="1"/>
            <p:nvPr/>
          </p:nvSpPr>
          <p:spPr>
            <a:xfrm>
              <a:off x="3042561" y="4157016"/>
              <a:ext cx="5004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cap="all" dirty="0">
                  <a:solidFill>
                    <a:schemeClr val="bg1"/>
                  </a:solidFill>
                  <a:latin typeface="Lato Thin" panose="020F0502020204030203" pitchFamily="34" charset="0"/>
                  <a:ea typeface="Lato Thin" panose="020F0502020204030203" pitchFamily="34" charset="0"/>
                  <a:cs typeface="Lato Thin" panose="020F0502020204030203" pitchFamily="34" charset="0"/>
                </a:rPr>
                <a:t>― Karl Lagerfeld </a:t>
              </a:r>
              <a:endParaRPr lang="de-AT" sz="1400" cap="all" dirty="0">
                <a:solidFill>
                  <a:schemeClr val="bg1"/>
                </a:solidFill>
                <a:latin typeface="Lato Thin" panose="020F0502020204030203" pitchFamily="34" charset="0"/>
                <a:ea typeface="Lato Thin" panose="020F0502020204030203" pitchFamily="34" charset="0"/>
                <a:cs typeface="Lato Thin" panose="020F0502020204030203" pitchFamily="34" charset="0"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0B72C8A-A35F-42D4-8923-FA0EDED87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2" b="1992"/>
            <a:stretch/>
          </p:blipFill>
          <p:spPr>
            <a:xfrm>
              <a:off x="4319879" y="2772602"/>
              <a:ext cx="2160000" cy="144000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7CAAFBC-8C99-49DB-84C7-0C586DAF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97" y="2771849"/>
              <a:ext cx="2160000" cy="144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88230A02-35B4-4B4E-A4B2-F3F82548C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9361" y="2771849"/>
              <a:ext cx="2160000" cy="144000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D4D8295-ADFF-4DD6-A919-2FAF78B47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879" y="4312648"/>
              <a:ext cx="2160000" cy="143801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19F694F3-DAA1-409A-8E28-D3838F7D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97" y="4310904"/>
              <a:ext cx="2160000" cy="1440000"/>
            </a:xfrm>
            <a:prstGeom prst="rect">
              <a:avLst/>
            </a:prstGeom>
          </p:spPr>
        </p:pic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D20003F-068D-4688-B8BE-52DBBFE9F131}"/>
                </a:ext>
              </a:extLst>
            </p:cNvPr>
            <p:cNvGrpSpPr/>
            <p:nvPr/>
          </p:nvGrpSpPr>
          <p:grpSpPr>
            <a:xfrm>
              <a:off x="6639361" y="4310666"/>
              <a:ext cx="2160000" cy="1440000"/>
              <a:chOff x="6639361" y="4310666"/>
              <a:chExt cx="2160000" cy="1440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9CBD2833-635B-4D26-81B4-65550D5994E3}"/>
                  </a:ext>
                </a:extLst>
              </p:cNvPr>
              <p:cNvSpPr/>
              <p:nvPr/>
            </p:nvSpPr>
            <p:spPr>
              <a:xfrm>
                <a:off x="6639361" y="4310666"/>
                <a:ext cx="2160000" cy="1440000"/>
              </a:xfrm>
              <a:prstGeom prst="rect">
                <a:avLst/>
              </a:prstGeom>
              <a:grp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57D19119-DC68-4BA5-AE93-50130A8A63E6}"/>
                  </a:ext>
                </a:extLst>
              </p:cNvPr>
              <p:cNvGrpSpPr/>
              <p:nvPr/>
            </p:nvGrpSpPr>
            <p:grpSpPr>
              <a:xfrm>
                <a:off x="7401679" y="4818316"/>
                <a:ext cx="635364" cy="424699"/>
                <a:chOff x="7428761" y="4855434"/>
                <a:chExt cx="635364" cy="424699"/>
              </a:xfrm>
              <a:grpFill/>
            </p:grpSpPr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85C3055E-F724-4270-BA22-61CE28DA30DE}"/>
                    </a:ext>
                  </a:extLst>
                </p:cNvPr>
                <p:cNvSpPr/>
                <p:nvPr/>
              </p:nvSpPr>
              <p:spPr>
                <a:xfrm>
                  <a:off x="7428761" y="4856518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02E8D61D-0E6C-433B-88AA-8C8009B35431}"/>
                    </a:ext>
                  </a:extLst>
                </p:cNvPr>
                <p:cNvSpPr/>
                <p:nvPr/>
              </p:nvSpPr>
              <p:spPr>
                <a:xfrm>
                  <a:off x="7604359" y="485679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80B83759-53A5-4A9D-86BA-6FB67184DA5E}"/>
                    </a:ext>
                  </a:extLst>
                </p:cNvPr>
                <p:cNvSpPr/>
                <p:nvPr/>
              </p:nvSpPr>
              <p:spPr>
                <a:xfrm>
                  <a:off x="7779957" y="485543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id="{80E97E66-4365-4DA0-8DC5-3760AAC0C158}"/>
                    </a:ext>
                  </a:extLst>
                </p:cNvPr>
                <p:cNvSpPr/>
                <p:nvPr/>
              </p:nvSpPr>
              <p:spPr>
                <a:xfrm>
                  <a:off x="7956125" y="4855434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E46611D3-1C29-4A44-A0F6-AFD75E7184CE}"/>
                    </a:ext>
                  </a:extLst>
                </p:cNvPr>
                <p:cNvSpPr/>
                <p:nvPr/>
              </p:nvSpPr>
              <p:spPr>
                <a:xfrm>
                  <a:off x="7428761" y="5012519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96C8E50-7E39-4B3E-AA8F-69DC15B95DCD}"/>
                    </a:ext>
                  </a:extLst>
                </p:cNvPr>
                <p:cNvSpPr/>
                <p:nvPr/>
              </p:nvSpPr>
              <p:spPr>
                <a:xfrm>
                  <a:off x="7604359" y="501279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16448AF1-6C99-4016-826F-4926582EBCE5}"/>
                    </a:ext>
                  </a:extLst>
                </p:cNvPr>
                <p:cNvSpPr/>
                <p:nvPr/>
              </p:nvSpPr>
              <p:spPr>
                <a:xfrm>
                  <a:off x="7779957" y="501143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28DF1860-2B49-4142-A380-32EB467C331A}"/>
                    </a:ext>
                  </a:extLst>
                </p:cNvPr>
                <p:cNvSpPr/>
                <p:nvPr/>
              </p:nvSpPr>
              <p:spPr>
                <a:xfrm>
                  <a:off x="7956125" y="5011435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id="{FD7DDEBD-B9D8-4855-A6C2-B84D78C5F83D}"/>
                    </a:ext>
                  </a:extLst>
                </p:cNvPr>
                <p:cNvSpPr/>
                <p:nvPr/>
              </p:nvSpPr>
              <p:spPr>
                <a:xfrm>
                  <a:off x="7428761" y="5171857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7B177022-E877-490C-8C5E-784794B8A9B0}"/>
                    </a:ext>
                  </a:extLst>
                </p:cNvPr>
                <p:cNvSpPr/>
                <p:nvPr/>
              </p:nvSpPr>
              <p:spPr>
                <a:xfrm>
                  <a:off x="7604359" y="517213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 dirty="0"/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id="{A0E12476-D7CD-4FD7-8A9B-4FD2E44FF6A6}"/>
                    </a:ext>
                  </a:extLst>
                </p:cNvPr>
                <p:cNvSpPr/>
                <p:nvPr/>
              </p:nvSpPr>
              <p:spPr>
                <a:xfrm>
                  <a:off x="7779957" y="517077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169E3B5A-231F-4F68-B61B-6376CD9E7E4D}"/>
                    </a:ext>
                  </a:extLst>
                </p:cNvPr>
                <p:cNvSpPr/>
                <p:nvPr/>
              </p:nvSpPr>
              <p:spPr>
                <a:xfrm>
                  <a:off x="7956125" y="5170773"/>
                  <a:ext cx="108000" cy="10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AT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696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</Words>
  <Application>Microsoft Office PowerPoint</Application>
  <PresentationFormat>Benutzerdefiniert</PresentationFormat>
  <Paragraphs>39</Paragraphs>
  <Slides>7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Lato Bold</vt:lpstr>
      <vt:lpstr>Lato Light</vt:lpstr>
      <vt:lpstr>Lato Thin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Bernhard Mayr</dc:creator>
  <cp:lastModifiedBy>Bernhard Mayr</cp:lastModifiedBy>
  <cp:revision>19</cp:revision>
  <dcterms:created xsi:type="dcterms:W3CDTF">2018-04-28T10:15:36Z</dcterms:created>
  <dcterms:modified xsi:type="dcterms:W3CDTF">2018-04-29T10:00:50Z</dcterms:modified>
</cp:coreProperties>
</file>